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4731EF8-D405-44CA-BE6E-80002E7328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CA9C0165-6A97-40C7-B0A4-96968B9F07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C99A876-DE05-4A2B-A28C-D07DF94A0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D4C5-59D5-496E-97BD-76AE7B772F32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3D57823-0D45-4073-A46E-CD3DED85B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0F9482E-5403-40CB-871B-09735AC83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57FFE-A165-4EF0-8E90-ED88192A1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14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A024A81-DB31-4261-800A-86E5773B6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F60C12E-B9E8-4EC3-85AA-CDDA14D6F1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2FEDB9F-81C9-4CAE-A494-A84D04A17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D4C5-59D5-496E-97BD-76AE7B772F32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B4579B5-AA2D-406A-B5E9-5A6EFD48D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ADB6A62-06A5-4BF0-B9C5-149B80C5C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57FFE-A165-4EF0-8E90-ED88192A1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41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262F90F9-5780-422B-B6D8-9AB58A3B9F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F45D326-FC54-4533-AEA0-88AF28E544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485B851-E8DA-4384-88FA-824417C2D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D4C5-59D5-496E-97BD-76AE7B772F32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0C3489C-673B-4934-973A-C33D9FFB0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8564F7B-46DA-47B7-9545-2F83335B7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57FFE-A165-4EF0-8E90-ED88192A1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386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C066CE1-D3A4-45AE-9E69-F5041B24D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E98906A-5E9E-44FA-8E72-4710A1D71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376565A-F1BC-438A-A599-0DD2A9C1C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D4C5-59D5-496E-97BD-76AE7B772F32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A972A9B-AACB-464B-B6EB-2F7F7C49A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4564746-7B74-472B-8F5A-ADE8B82F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57FFE-A165-4EF0-8E90-ED88192A1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58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B04076C-4358-4B96-9A02-B80B6B3F8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27CFA95-2476-4D94-A268-B5CE18419D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4BB4A81-A23C-4B33-BEFD-158CF829C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D4C5-59D5-496E-97BD-76AE7B772F32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3EEB255-BF47-4E23-B89B-0A3607F99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BBC84BF-F06F-474A-B1CD-A180DE4C2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57FFE-A165-4EF0-8E90-ED88192A1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041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D6537AB-47B4-48E4-B127-520CD5D4A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1B738EA-3AAE-4C29-B720-4B1F19A489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93A77CC-DC7D-4F91-B612-CF9076D03B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6EBA82A-0946-40C2-A453-3A2664E38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D4C5-59D5-496E-97BD-76AE7B772F32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68414D4-692E-4991-853C-E7C435F45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DF3A11E-99B5-4EF8-9AA3-439B27E41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57FFE-A165-4EF0-8E90-ED88192A1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768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33B3ADE-A046-47DA-9548-9477FFC67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7F53743-95F7-414C-BCA3-C451CDD59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B90D5EF-4984-4369-941D-160DB87F8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E7799CA-ECAF-41F2-925F-A0FF6AABED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BA5EF9FC-6D26-4DFB-86BD-92F78AF01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E526413-30D2-4DB2-AFDF-DC51C4F95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D4C5-59D5-496E-97BD-76AE7B772F32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09393A67-1AE6-47D0-BB7B-B87CD1230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386409BB-72AE-4D69-80B7-DEE2F532A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57FFE-A165-4EF0-8E90-ED88192A1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867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82CEA38-5EAC-44A6-B37A-EC9439355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C6E511F7-BF73-49CB-882D-97210BD95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D4C5-59D5-496E-97BD-76AE7B772F32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6D48160F-02D1-40C6-B965-35522C0BA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08732C1-D558-434A-A3F8-A9734C527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57FFE-A165-4EF0-8E90-ED88192A1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585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06B4A48D-59BF-4AE4-B7C0-2DA633671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D4C5-59D5-496E-97BD-76AE7B772F32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83751F17-7600-4390-A156-B6587E852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41A2863-94DC-4D4E-A30D-246C12A91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57FFE-A165-4EF0-8E90-ED88192A1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48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8446517-603B-455F-BC78-534F8BE9C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1C3FD17-36AD-400E-9053-BFC6DAC95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95AB4AB-B772-42AB-86E8-7D5E0CF2DB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EB91602-A3EA-4121-A498-17EBC3482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D4C5-59D5-496E-97BD-76AE7B772F32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04B29B5-1F34-4552-B2F5-1C6885E63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41D1ACB-5CA2-405D-BCC9-162B0CDC4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57FFE-A165-4EF0-8E90-ED88192A1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8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25A20C0-A1D5-42F7-A1EA-DC1013966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9733B436-2944-4DAE-B0F2-0154982EF1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8924B35-573B-44C4-997F-B021F6DB47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3B2A270-FCEA-4684-ADC5-BC64DCBF2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D4C5-59D5-496E-97BD-76AE7B772F32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086371C-8B8E-4D15-AA05-754CAFD4D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8CDB3AD-B987-4641-A21F-8A893D226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57FFE-A165-4EF0-8E90-ED88192A1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889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45A0D25A-5B68-4F74-957C-2908E8833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0B346CD-8C9A-4235-8BBF-89BBA13B24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2B8BE27-7429-47CF-A9B7-FDECC4AC6A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4D4C5-59D5-496E-97BD-76AE7B772F32}" type="datetimeFigureOut">
              <a:rPr lang="en-US" smtClean="0"/>
              <a:t>3/15/2022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C19E9D1-6D8A-4C45-8F60-D8181B0582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8F8BC75-E15C-463F-BBA5-779AACCFAD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57FFE-A165-4EF0-8E90-ED88192A1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9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3AE468D-2761-42BD-9ED6-B4FBB76AB1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İnternet Programlama</a:t>
            </a:r>
            <a:endParaRPr lang="en-US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7C3FA4C-74CB-4A00-AEDE-13C77ED9BA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Genel Bilgiler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216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532AB0A-4C1E-4177-9D94-75A181614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Web Master olma adımları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9DEEE2C-AD21-4596-9454-4640F6D82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Teknolojiden teknolojiye atlama</a:t>
            </a:r>
          </a:p>
          <a:p>
            <a:r>
              <a:rPr lang="tr-TR" dirty="0"/>
              <a:t>Acelecilik yapma</a:t>
            </a:r>
          </a:p>
          <a:p>
            <a:r>
              <a:rPr lang="tr-TR" dirty="0"/>
              <a:t>İngilizce öğrenmekten kaçma</a:t>
            </a:r>
          </a:p>
          <a:p>
            <a:r>
              <a:rPr lang="tr-TR" dirty="0"/>
              <a:t>Dersle yetinme</a:t>
            </a:r>
          </a:p>
          <a:p>
            <a:r>
              <a:rPr lang="tr-TR" dirty="0"/>
              <a:t>Hata yapmaktan korkma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056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E1CDE2F-ACAE-4F16-8D78-2DA3DD743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Web geliştirici meslekleri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E91C92D-8799-4322-AEEA-0248559DC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b="1" i="0" dirty="0">
                <a:solidFill>
                  <a:srgbClr val="1C1D1F"/>
                </a:solidFill>
                <a:effectLst/>
                <a:latin typeface="sf pro text"/>
              </a:rPr>
              <a:t>Frontend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,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bir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web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sitesinde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amaca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uygun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içeriklerin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görüntülenmesi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aşamasıyla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ilgilenir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. Bu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alanda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çalışacak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kişiler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 </a:t>
            </a:r>
            <a:r>
              <a:rPr lang="en-US" b="1" i="0" dirty="0">
                <a:solidFill>
                  <a:srgbClr val="1C1D1F"/>
                </a:solidFill>
                <a:effectLst/>
                <a:latin typeface="sf pro text"/>
              </a:rPr>
              <a:t>html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, </a:t>
            </a:r>
            <a:r>
              <a:rPr lang="en-US" b="1" i="0" dirty="0" err="1">
                <a:solidFill>
                  <a:srgbClr val="1C1D1F"/>
                </a:solidFill>
                <a:effectLst/>
                <a:latin typeface="sf pro text"/>
              </a:rPr>
              <a:t>css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 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ve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 </a:t>
            </a:r>
            <a:r>
              <a:rPr lang="en-US" b="1" i="0" dirty="0" err="1">
                <a:solidFill>
                  <a:srgbClr val="1C1D1F"/>
                </a:solidFill>
                <a:effectLst/>
                <a:latin typeface="sf pro text"/>
              </a:rPr>
              <a:t>javascript</a:t>
            </a:r>
            <a:r>
              <a:rPr lang="en-US" b="1" i="0" dirty="0">
                <a:solidFill>
                  <a:srgbClr val="1C1D1F"/>
                </a:solidFill>
                <a:effectLst/>
                <a:latin typeface="sf pro text"/>
              </a:rPr>
              <a:t> 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konularına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hakim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kişilerdir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.</a:t>
            </a:r>
          </a:p>
          <a:p>
            <a:pPr algn="l"/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Frontend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geliştirici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bir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web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sitesini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html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ve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css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kullanarak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sıfırdan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tasarlayarak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güzel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görünümlü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web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sayfalarını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oluşturabilir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.</a:t>
            </a:r>
          </a:p>
          <a:p>
            <a:pPr algn="l"/>
            <a:r>
              <a:rPr lang="en-US" b="1" i="0" dirty="0">
                <a:solidFill>
                  <a:srgbClr val="1C1D1F"/>
                </a:solidFill>
                <a:effectLst/>
                <a:latin typeface="sf pro text"/>
              </a:rPr>
              <a:t>Frontend </a:t>
            </a:r>
            <a:r>
              <a:rPr lang="en-US" b="1" i="0" dirty="0" err="1">
                <a:solidFill>
                  <a:srgbClr val="1C1D1F"/>
                </a:solidFill>
                <a:effectLst/>
                <a:latin typeface="sf pro text"/>
              </a:rPr>
              <a:t>geliştiriciler</a:t>
            </a:r>
            <a:r>
              <a:rPr lang="en-US" b="1" i="0" dirty="0">
                <a:solidFill>
                  <a:srgbClr val="1C1D1F"/>
                </a:solidFill>
                <a:effectLst/>
                <a:latin typeface="sf pro text"/>
              </a:rPr>
              <a:t>,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 web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programlama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dili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kullanmazlar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yani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database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yapısı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ve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iş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kuralları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ile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ilgilenmezler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ancak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hazır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veri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deposundan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gelen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json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ya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da xml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türündeki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verileri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kaynaktan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talep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eder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ve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web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sayfasında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görüntülerler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.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Örneğin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,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döviz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kurlarını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javascript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ile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api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servisinden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talep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eder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ve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html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etiketleri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ile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sayfada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gösterir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658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E194F95-F1C7-4E48-B573-DCAE0C060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2CE0BCE-E3CA-4068-B5B8-C413E86A6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1" i="0" dirty="0">
                <a:solidFill>
                  <a:srgbClr val="1C1D1F"/>
                </a:solidFill>
                <a:effectLst/>
                <a:latin typeface="sf pro text"/>
              </a:rPr>
              <a:t>Backend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,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bir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web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sitesinin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tasarımı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ile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ilgilenmez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. Backend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geliştiriciler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web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uygulamalarının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database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yapısını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oluşturup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belirli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iş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kurallarını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ele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alarak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web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uygulamasının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düzgün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,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performanslı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ve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güvenli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bir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şekilde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çalışmasını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sağlar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.</a:t>
            </a:r>
          </a:p>
          <a:p>
            <a:pPr algn="l"/>
            <a:r>
              <a:rPr lang="en-US" b="1" i="0" dirty="0">
                <a:solidFill>
                  <a:srgbClr val="1C1D1F"/>
                </a:solidFill>
                <a:effectLst/>
                <a:latin typeface="sf pro text"/>
              </a:rPr>
              <a:t>Backend </a:t>
            </a:r>
            <a:r>
              <a:rPr lang="en-US" b="1" i="0" dirty="0" err="1">
                <a:solidFill>
                  <a:srgbClr val="1C1D1F"/>
                </a:solidFill>
                <a:effectLst/>
                <a:latin typeface="sf pro text"/>
              </a:rPr>
              <a:t>geliştiriciler</a:t>
            </a:r>
            <a:r>
              <a:rPr lang="en-US" b="1" i="0" dirty="0">
                <a:solidFill>
                  <a:srgbClr val="1C1D1F"/>
                </a:solidFill>
                <a:effectLst/>
                <a:latin typeface="sf pro text"/>
              </a:rPr>
              <a:t>,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 frontend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geliştiriciler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için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bir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veri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deposunu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hazırlar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(restful service)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ve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frontend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geliştirici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servisten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gelen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bilgileri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javascript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ile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elde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edip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görüntü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oluşturmak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için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gerekli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html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ve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css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kodlarını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kullanır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077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0FBE58-E23E-4423-BFCB-E954DCB6F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390086A-3BF2-4DBB-A233-32004A39A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1" i="0" dirty="0" err="1">
                <a:solidFill>
                  <a:srgbClr val="1C1D1F"/>
                </a:solidFill>
                <a:effectLst/>
                <a:latin typeface="sf pro text"/>
              </a:rPr>
              <a:t>Fullstack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, frontend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ve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backend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geliştiricilerin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ilgilendiği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tüm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alanları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kapsar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.</a:t>
            </a:r>
          </a:p>
          <a:p>
            <a:pPr algn="l"/>
            <a:r>
              <a:rPr lang="en-US" b="1" i="0" dirty="0" err="1">
                <a:solidFill>
                  <a:srgbClr val="1C1D1F"/>
                </a:solidFill>
                <a:effectLst/>
                <a:latin typeface="sf pro text"/>
              </a:rPr>
              <a:t>Fullstack</a:t>
            </a:r>
            <a:r>
              <a:rPr lang="en-US" b="1" i="0" dirty="0">
                <a:solidFill>
                  <a:srgbClr val="1C1D1F"/>
                </a:solidFill>
                <a:effectLst/>
                <a:latin typeface="sf pro text"/>
              </a:rPr>
              <a:t> 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bir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 </a:t>
            </a:r>
            <a:r>
              <a:rPr lang="en-US" b="1" i="0" dirty="0">
                <a:solidFill>
                  <a:srgbClr val="1C1D1F"/>
                </a:solidFill>
                <a:effectLst/>
                <a:latin typeface="sf pro text"/>
              </a:rPr>
              <a:t>web </a:t>
            </a:r>
            <a:r>
              <a:rPr lang="en-US" b="1" i="0" dirty="0" err="1">
                <a:solidFill>
                  <a:srgbClr val="1C1D1F"/>
                </a:solidFill>
                <a:effectLst/>
                <a:latin typeface="sf pro text"/>
              </a:rPr>
              <a:t>geliştirici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,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bir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web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uygulamasının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baştan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sonra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hem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tasarım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hem de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programlamasını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tek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başına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yapan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kişidir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. Bu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kişiler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genelde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freelancer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olarak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çalışırlar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yani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her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hangi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bir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firmaya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bağlı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kalmadan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aldıkları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işleri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tek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başlarına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 </a:t>
            </a:r>
            <a:r>
              <a:rPr lang="en-US" b="0" i="0" dirty="0" err="1">
                <a:solidFill>
                  <a:srgbClr val="1C1D1F"/>
                </a:solidFill>
                <a:effectLst/>
                <a:latin typeface="sf pro text"/>
              </a:rPr>
              <a:t>yaparlar</a:t>
            </a:r>
            <a:r>
              <a:rPr lang="en-US" b="0" i="0" dirty="0">
                <a:solidFill>
                  <a:srgbClr val="1C1D1F"/>
                </a:solidFill>
                <a:effectLst/>
                <a:latin typeface="sf pro text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404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F4552CD-B9AE-4A34-A0DA-5D484B123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D12A41F-CC57-4DF9-AFE5-17C879AC2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315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1361</TotalTime>
  <Words>234</Words>
  <Application>Microsoft Office PowerPoint</Application>
  <PresentationFormat>Geniş ekran</PresentationFormat>
  <Paragraphs>16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sf pro text</vt:lpstr>
      <vt:lpstr>Office Teması</vt:lpstr>
      <vt:lpstr>İnternet Programlama</vt:lpstr>
      <vt:lpstr>Web Master olma adımları</vt:lpstr>
      <vt:lpstr>Web geliştirici meslekleri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İnternet Programlama</dc:title>
  <dc:creator>Sakin Can</dc:creator>
  <cp:lastModifiedBy>Sakin Can</cp:lastModifiedBy>
  <cp:revision>2</cp:revision>
  <dcterms:created xsi:type="dcterms:W3CDTF">2022-03-15T08:23:13Z</dcterms:created>
  <dcterms:modified xsi:type="dcterms:W3CDTF">2022-03-16T07:05:07Z</dcterms:modified>
</cp:coreProperties>
</file>